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12FF6-52A9-4CC3-B775-F24E1A3ECF44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B623E-720B-4F94-B442-21612B4D908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1880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389218-06F3-4653-89F2-84DA82F4177D}" type="datetimeFigureOut">
              <a:rPr lang="en-IE" smtClean="0"/>
              <a:t>08/02/17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327B42-7762-4302-9DD0-FC3A56773F8E}" type="slidenum">
              <a:rPr lang="en-IE" smtClean="0"/>
              <a:t>‹Nr.›</a:t>
            </a:fld>
            <a:endParaRPr lang="en-I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Historia</a:t>
            </a:r>
            <a:r>
              <a:rPr lang="en-IE" dirty="0" smtClean="0"/>
              <a:t> de la </a:t>
            </a:r>
            <a:r>
              <a:rPr lang="en-IE" dirty="0" err="1" smtClean="0"/>
              <a:t>Comunicación</a:t>
            </a:r>
            <a:r>
              <a:rPr lang="en-IE" dirty="0" smtClean="0"/>
              <a:t> Social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75048"/>
          </a:xfrm>
        </p:spPr>
        <p:txBody>
          <a:bodyPr>
            <a:normAutofit/>
          </a:bodyPr>
          <a:lstStyle/>
          <a:p>
            <a:r>
              <a:rPr lang="en-IE" dirty="0" smtClean="0"/>
              <a:t>De la </a:t>
            </a:r>
            <a:r>
              <a:rPr lang="en-IE" dirty="0" err="1" smtClean="0"/>
              <a:t>comunicación</a:t>
            </a:r>
            <a:r>
              <a:rPr lang="en-IE" dirty="0" smtClean="0"/>
              <a:t> a la propaganda</a:t>
            </a:r>
          </a:p>
          <a:p>
            <a:endParaRPr lang="en-IE" dirty="0" smtClean="0"/>
          </a:p>
          <a:p>
            <a:r>
              <a:rPr lang="en-IE" sz="1800" dirty="0" err="1" smtClean="0"/>
              <a:t>Dra</a:t>
            </a:r>
            <a:r>
              <a:rPr lang="en-IE" sz="1800" dirty="0" smtClean="0"/>
              <a:t>. M. </a:t>
            </a:r>
            <a:r>
              <a:rPr lang="en-IE" sz="1800" dirty="0" err="1" smtClean="0"/>
              <a:t>Cinta</a:t>
            </a:r>
            <a:r>
              <a:rPr lang="en-IE" sz="1800" dirty="0" smtClean="0"/>
              <a:t> </a:t>
            </a:r>
            <a:r>
              <a:rPr lang="en-IE" sz="1800" dirty="0" err="1" smtClean="0"/>
              <a:t>Ramblado</a:t>
            </a:r>
            <a:r>
              <a:rPr lang="en-IE" sz="1800" dirty="0" smtClean="0"/>
              <a:t>, Universidad de Limerick</a:t>
            </a:r>
            <a:endParaRPr lang="en-IE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¿</a:t>
            </a:r>
            <a:r>
              <a:rPr lang="en-IE" dirty="0" err="1" smtClean="0"/>
              <a:t>Qué</a:t>
            </a:r>
            <a:r>
              <a:rPr lang="en-IE" dirty="0" smtClean="0"/>
              <a:t> </a:t>
            </a:r>
            <a:r>
              <a:rPr lang="en-IE" dirty="0" err="1" smtClean="0"/>
              <a:t>es</a:t>
            </a:r>
            <a:r>
              <a:rPr lang="en-IE" dirty="0" smtClean="0"/>
              <a:t> la </a:t>
            </a:r>
            <a:r>
              <a:rPr lang="en-IE" dirty="0" err="1" smtClean="0"/>
              <a:t>comunicación</a:t>
            </a:r>
            <a:r>
              <a:rPr lang="en-IE" dirty="0" smtClean="0"/>
              <a:t>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Intercambio de información</a:t>
            </a:r>
          </a:p>
          <a:p>
            <a:r>
              <a:rPr lang="es-ES" dirty="0" smtClean="0"/>
              <a:t>Emisor – Receptor</a:t>
            </a:r>
          </a:p>
          <a:p>
            <a:r>
              <a:rPr lang="es-ES" dirty="0" smtClean="0"/>
              <a:t>Mensaje</a:t>
            </a:r>
          </a:p>
          <a:p>
            <a:r>
              <a:rPr lang="es-ES" dirty="0" smtClean="0"/>
              <a:t>Medio: </a:t>
            </a:r>
          </a:p>
          <a:p>
            <a:pPr lvl="1"/>
            <a:r>
              <a:rPr lang="es-ES" dirty="0" smtClean="0"/>
              <a:t>Verbal</a:t>
            </a:r>
          </a:p>
          <a:p>
            <a:pPr lvl="1"/>
            <a:r>
              <a:rPr lang="es-ES" dirty="0" smtClean="0"/>
              <a:t>Visual</a:t>
            </a:r>
          </a:p>
          <a:p>
            <a:pPr lvl="1"/>
            <a:r>
              <a:rPr lang="es-ES" dirty="0" smtClean="0"/>
              <a:t>…</a:t>
            </a:r>
          </a:p>
          <a:p>
            <a:r>
              <a:rPr lang="es-ES" dirty="0" smtClean="0"/>
              <a:t>Medios de comunicación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Cómo estudiar la comunicación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Enfoque semiótico:</a:t>
            </a:r>
          </a:p>
          <a:p>
            <a:pPr lvl="1"/>
            <a:r>
              <a:rPr lang="es-ES" dirty="0" smtClean="0"/>
              <a:t>Énfasis en la relación entre significante y significado (estructuralismo).</a:t>
            </a:r>
          </a:p>
          <a:p>
            <a:pPr lvl="1"/>
            <a:r>
              <a:rPr lang="es-ES" dirty="0" smtClean="0"/>
              <a:t>Significado denotativo / significado connotativo</a:t>
            </a:r>
          </a:p>
          <a:p>
            <a:r>
              <a:rPr lang="es-ES" dirty="0" smtClean="0"/>
              <a:t>La relación semiótica, por tanto, viene determinada por cuestiones ideológicas.</a:t>
            </a:r>
          </a:p>
          <a:p>
            <a:pPr lvl="1"/>
            <a:r>
              <a:rPr lang="es-ES" dirty="0" smtClean="0"/>
              <a:t>Enfoque marxista</a:t>
            </a:r>
          </a:p>
          <a:p>
            <a:pPr lvl="1"/>
            <a:r>
              <a:rPr lang="es-ES" dirty="0" smtClean="0"/>
              <a:t>Enfoque feminista</a:t>
            </a:r>
          </a:p>
          <a:p>
            <a:pPr lvl="1"/>
            <a:r>
              <a:rPr lang="es-ES" dirty="0" smtClean="0"/>
              <a:t>Etc.</a:t>
            </a:r>
          </a:p>
          <a:p>
            <a:pPr lvl="1"/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La </a:t>
            </a:r>
            <a:r>
              <a:rPr lang="en-IE" dirty="0" err="1" smtClean="0"/>
              <a:t>comunicación</a:t>
            </a:r>
            <a:r>
              <a:rPr lang="en-IE" dirty="0" smtClean="0"/>
              <a:t> social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Dentro</a:t>
            </a:r>
            <a:r>
              <a:rPr lang="en-IE" dirty="0" smtClean="0"/>
              <a:t> de un </a:t>
            </a:r>
            <a:r>
              <a:rPr lang="en-IE" dirty="0" err="1" smtClean="0"/>
              <a:t>grupo</a:t>
            </a:r>
            <a:r>
              <a:rPr lang="en-IE" dirty="0" smtClean="0"/>
              <a:t>.</a:t>
            </a:r>
          </a:p>
          <a:p>
            <a:r>
              <a:rPr lang="en-IE" dirty="0" smtClean="0"/>
              <a:t>Entre </a:t>
            </a:r>
            <a:r>
              <a:rPr lang="en-IE" dirty="0" err="1" smtClean="0"/>
              <a:t>grupos</a:t>
            </a:r>
            <a:r>
              <a:rPr lang="en-IE" dirty="0" smtClean="0"/>
              <a:t>.</a:t>
            </a:r>
          </a:p>
          <a:p>
            <a:r>
              <a:rPr lang="en-IE" dirty="0" smtClean="0"/>
              <a:t>Con el </a:t>
            </a:r>
            <a:r>
              <a:rPr lang="en-IE" dirty="0" err="1" smtClean="0"/>
              <a:t>objetivo</a:t>
            </a:r>
            <a:r>
              <a:rPr lang="en-IE" dirty="0" smtClean="0"/>
              <a:t> de </a:t>
            </a:r>
            <a:r>
              <a:rPr lang="en-IE" dirty="0" err="1" smtClean="0"/>
              <a:t>crear</a:t>
            </a:r>
            <a:r>
              <a:rPr lang="en-IE" dirty="0" smtClean="0"/>
              <a:t> </a:t>
            </a:r>
            <a:r>
              <a:rPr lang="en-IE" dirty="0" err="1" smtClean="0"/>
              <a:t>una</a:t>
            </a:r>
            <a:r>
              <a:rPr lang="en-IE" dirty="0" smtClean="0"/>
              <a:t> </a:t>
            </a:r>
            <a:r>
              <a:rPr lang="en-IE" dirty="0" err="1" smtClean="0"/>
              <a:t>identidad</a:t>
            </a:r>
            <a:r>
              <a:rPr lang="en-IE" dirty="0" smtClean="0"/>
              <a:t> </a:t>
            </a:r>
            <a:r>
              <a:rPr lang="en-IE" dirty="0" err="1" smtClean="0"/>
              <a:t>común</a:t>
            </a:r>
            <a:r>
              <a:rPr lang="en-IE" dirty="0" smtClean="0"/>
              <a:t>.</a:t>
            </a:r>
          </a:p>
          <a:p>
            <a:pPr lvl="1"/>
            <a:r>
              <a:rPr lang="en-IE" dirty="0" err="1" smtClean="0"/>
              <a:t>Valores</a:t>
            </a:r>
            <a:r>
              <a:rPr lang="en-IE" dirty="0" smtClean="0"/>
              <a:t> </a:t>
            </a:r>
            <a:r>
              <a:rPr lang="en-IE" dirty="0" err="1" smtClean="0"/>
              <a:t>identitarios</a:t>
            </a:r>
            <a:r>
              <a:rPr lang="en-IE" dirty="0" smtClean="0"/>
              <a:t>.</a:t>
            </a:r>
          </a:p>
          <a:p>
            <a:pPr lvl="2"/>
            <a:r>
              <a:rPr lang="en-IE" dirty="0" err="1" smtClean="0"/>
              <a:t>Culturales</a:t>
            </a:r>
            <a:endParaRPr lang="en-IE" dirty="0" smtClean="0"/>
          </a:p>
          <a:p>
            <a:pPr lvl="2"/>
            <a:r>
              <a:rPr lang="en-IE" dirty="0" err="1" smtClean="0"/>
              <a:t>Lingüísticos</a:t>
            </a:r>
            <a:endParaRPr lang="en-IE" dirty="0" smtClean="0"/>
          </a:p>
          <a:p>
            <a:pPr lvl="2"/>
            <a:r>
              <a:rPr lang="en-IE" dirty="0" err="1" smtClean="0"/>
              <a:t>Religiosos</a:t>
            </a:r>
            <a:endParaRPr lang="en-IE" dirty="0" smtClean="0"/>
          </a:p>
          <a:p>
            <a:pPr lvl="2"/>
            <a:r>
              <a:rPr lang="en-IE" dirty="0" err="1" smtClean="0"/>
              <a:t>Políticos</a:t>
            </a:r>
            <a:endParaRPr lang="en-IE" dirty="0" smtClean="0"/>
          </a:p>
          <a:p>
            <a:pPr lvl="2"/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Medios de comunicación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la comunicación oral a la comunicación digital.</a:t>
            </a:r>
          </a:p>
          <a:p>
            <a:pPr lvl="1"/>
            <a:r>
              <a:rPr lang="es-ES" dirty="0" smtClean="0"/>
              <a:t>Prensa escrita</a:t>
            </a:r>
          </a:p>
          <a:p>
            <a:pPr lvl="1"/>
            <a:r>
              <a:rPr lang="es-ES" dirty="0" smtClean="0"/>
              <a:t>Televisión</a:t>
            </a:r>
          </a:p>
          <a:p>
            <a:pPr lvl="1"/>
            <a:r>
              <a:rPr lang="es-ES" dirty="0" smtClean="0"/>
              <a:t>Archivos</a:t>
            </a:r>
          </a:p>
          <a:p>
            <a:r>
              <a:rPr lang="es-ES" dirty="0" smtClean="0"/>
              <a:t>De los juglares al </a:t>
            </a:r>
            <a:r>
              <a:rPr lang="es-ES" dirty="0" err="1" smtClean="0"/>
              <a:t>Snapchat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360 grados, vuelta a empezar?</a:t>
            </a:r>
          </a:p>
          <a:p>
            <a:r>
              <a:rPr lang="es-ES" dirty="0" smtClean="0"/>
              <a:t>De la permanencia a lo efímero.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Comunicacion</a:t>
            </a:r>
            <a:r>
              <a:rPr lang="en-IE" dirty="0" smtClean="0"/>
              <a:t> social y </a:t>
            </a:r>
            <a:r>
              <a:rPr lang="en-IE" dirty="0" err="1" smtClean="0"/>
              <a:t>medios</a:t>
            </a:r>
            <a:r>
              <a:rPr lang="en-IE" dirty="0" smtClean="0"/>
              <a:t> de </a:t>
            </a:r>
            <a:r>
              <a:rPr lang="en-IE" dirty="0" err="1" smtClean="0"/>
              <a:t>comunicacion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Comunicacion</a:t>
            </a:r>
            <a:endParaRPr lang="en-IE" dirty="0" smtClean="0"/>
          </a:p>
          <a:p>
            <a:pPr lvl="1"/>
            <a:r>
              <a:rPr lang="en-IE" dirty="0" err="1" smtClean="0"/>
              <a:t>Transmision</a:t>
            </a:r>
            <a:r>
              <a:rPr lang="en-IE" dirty="0" smtClean="0"/>
              <a:t> de </a:t>
            </a:r>
            <a:r>
              <a:rPr lang="en-IE" dirty="0" err="1" smtClean="0"/>
              <a:t>informacion</a:t>
            </a:r>
            <a:endParaRPr lang="en-IE" dirty="0"/>
          </a:p>
          <a:p>
            <a:r>
              <a:rPr lang="en-IE" dirty="0" err="1" smtClean="0"/>
              <a:t>Mediacion</a:t>
            </a:r>
            <a:endParaRPr lang="en-IE" dirty="0" smtClean="0"/>
          </a:p>
          <a:p>
            <a:pPr lvl="1"/>
            <a:r>
              <a:rPr lang="en-IE" dirty="0" err="1" smtClean="0"/>
              <a:t>Adaptacion</a:t>
            </a:r>
            <a:r>
              <a:rPr lang="en-IE" dirty="0" smtClean="0"/>
              <a:t> de la </a:t>
            </a:r>
            <a:r>
              <a:rPr lang="en-IE" dirty="0" err="1" smtClean="0"/>
              <a:t>informacion</a:t>
            </a:r>
            <a:r>
              <a:rPr lang="en-IE" dirty="0" smtClean="0"/>
              <a:t> </a:t>
            </a:r>
            <a:r>
              <a:rPr lang="en-IE" dirty="0" err="1" smtClean="0"/>
              <a:t>para</a:t>
            </a:r>
            <a:r>
              <a:rPr lang="en-IE" dirty="0" smtClean="0"/>
              <a:t> </a:t>
            </a:r>
            <a:r>
              <a:rPr lang="en-IE" dirty="0" err="1" smtClean="0"/>
              <a:t>su</a:t>
            </a:r>
            <a:r>
              <a:rPr lang="en-IE" dirty="0" smtClean="0"/>
              <a:t> </a:t>
            </a:r>
            <a:r>
              <a:rPr lang="en-IE" dirty="0" err="1" smtClean="0"/>
              <a:t>transmision</a:t>
            </a:r>
            <a:endParaRPr lang="en-IE" dirty="0"/>
          </a:p>
          <a:p>
            <a:r>
              <a:rPr lang="en-IE" dirty="0" smtClean="0"/>
              <a:t>Propaganda</a:t>
            </a:r>
          </a:p>
          <a:p>
            <a:pPr lvl="1"/>
            <a:r>
              <a:rPr lang="en-IE" dirty="0" err="1" smtClean="0"/>
              <a:t>Manipulacion</a:t>
            </a:r>
            <a:r>
              <a:rPr lang="en-IE" dirty="0" smtClean="0"/>
              <a:t> de la </a:t>
            </a:r>
            <a:r>
              <a:rPr lang="en-IE" dirty="0" err="1" smtClean="0"/>
              <a:t>informacion</a:t>
            </a:r>
            <a:r>
              <a:rPr lang="en-IE" dirty="0" smtClean="0"/>
              <a:t> </a:t>
            </a:r>
            <a:r>
              <a:rPr lang="en-IE" dirty="0" err="1" smtClean="0"/>
              <a:t>para</a:t>
            </a:r>
            <a:r>
              <a:rPr lang="en-IE" dirty="0" smtClean="0"/>
              <a:t> </a:t>
            </a:r>
            <a:r>
              <a:rPr lang="en-IE" dirty="0" err="1" smtClean="0"/>
              <a:t>su</a:t>
            </a:r>
            <a:r>
              <a:rPr lang="en-IE" dirty="0" smtClean="0"/>
              <a:t> </a:t>
            </a:r>
            <a:r>
              <a:rPr lang="en-IE" dirty="0" err="1" smtClean="0"/>
              <a:t>transmision</a:t>
            </a:r>
            <a:endParaRPr lang="en-IE" dirty="0" smtClean="0"/>
          </a:p>
          <a:p>
            <a:pPr lvl="1"/>
            <a:r>
              <a:rPr lang="en-IE" dirty="0" err="1" smtClean="0"/>
              <a:t>Censura</a:t>
            </a:r>
            <a:r>
              <a:rPr lang="en-IE" dirty="0" smtClean="0"/>
              <a:t>: </a:t>
            </a:r>
            <a:r>
              <a:rPr lang="en-IE" dirty="0" err="1" smtClean="0"/>
              <a:t>restricciones</a:t>
            </a:r>
            <a:r>
              <a:rPr lang="en-IE" dirty="0" smtClean="0"/>
              <a:t> de la </a:t>
            </a:r>
            <a:r>
              <a:rPr lang="en-IE" dirty="0" err="1" smtClean="0"/>
              <a:t>informacion</a:t>
            </a:r>
            <a:endParaRPr lang="en-I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Actos de comunicación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Invocación del juglar</a:t>
            </a:r>
          </a:p>
          <a:p>
            <a:r>
              <a:rPr lang="es-ES" dirty="0" smtClean="0"/>
              <a:t>Prensa escrita</a:t>
            </a:r>
          </a:p>
          <a:p>
            <a:r>
              <a:rPr lang="es-ES" dirty="0" smtClean="0"/>
              <a:t>No/Do</a:t>
            </a:r>
          </a:p>
          <a:p>
            <a:r>
              <a:rPr lang="es-ES" dirty="0" smtClean="0"/>
              <a:t>Televisión</a:t>
            </a:r>
          </a:p>
          <a:p>
            <a:r>
              <a:rPr lang="es-ES" dirty="0" smtClean="0"/>
              <a:t>Otras formas de comunicación:</a:t>
            </a:r>
          </a:p>
          <a:p>
            <a:pPr lvl="1"/>
            <a:r>
              <a:rPr lang="es-ES" dirty="0" smtClean="0"/>
              <a:t>Fotografía</a:t>
            </a:r>
          </a:p>
          <a:p>
            <a:pPr lvl="1"/>
            <a:r>
              <a:rPr lang="es-ES" dirty="0" smtClean="0"/>
              <a:t>Cine</a:t>
            </a:r>
          </a:p>
          <a:p>
            <a:pPr lvl="1"/>
            <a:r>
              <a:rPr lang="es-ES" dirty="0" smtClean="0"/>
              <a:t>Facebook, Twitter…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	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Identificar el propósito de los actos de comunicación.</a:t>
            </a:r>
          </a:p>
          <a:p>
            <a:r>
              <a:rPr lang="es-ES" dirty="0" smtClean="0"/>
              <a:t>Explorar la relación entre comunicación, mediación y propaganda.</a:t>
            </a:r>
          </a:p>
          <a:p>
            <a:r>
              <a:rPr lang="es-ES" dirty="0" smtClean="0"/>
              <a:t>Discernir la diferencia entre significado denotativo y connotativo.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777</TotalTime>
  <Words>232</Words>
  <Application>Microsoft Macintosh PowerPoint</Application>
  <PresentationFormat>Presentación en pantalla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Apex</vt:lpstr>
      <vt:lpstr>Historia de la Comunicación Social</vt:lpstr>
      <vt:lpstr>¿Qué es la comunicación?</vt:lpstr>
      <vt:lpstr>Cómo estudiar la comunicación</vt:lpstr>
      <vt:lpstr>La comunicación social</vt:lpstr>
      <vt:lpstr>Medios de comunicación</vt:lpstr>
      <vt:lpstr>Comunicacion social y medios de comunicacion</vt:lpstr>
      <vt:lpstr>Actos de comunicación</vt:lpstr>
      <vt:lpstr>Práctica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de la Comunicación Social</dc:title>
  <dc:creator>Alberto</dc:creator>
  <cp:lastModifiedBy>Jose Carlos  Rueda Laffond</cp:lastModifiedBy>
  <cp:revision>21</cp:revision>
  <dcterms:created xsi:type="dcterms:W3CDTF">2017-02-06T09:44:06Z</dcterms:created>
  <dcterms:modified xsi:type="dcterms:W3CDTF">2017-02-08T16:45:52Z</dcterms:modified>
</cp:coreProperties>
</file>