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22D1ADF-82A8-4837-92B9-16084187FC49}" type="datetimeFigureOut">
              <a:rPr lang="es-ES" smtClean="0"/>
              <a:pPr/>
              <a:t>28/12/2014</a:t>
            </a:fld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4FA692C-69CE-4462-8D4C-BA7638D1C78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España en la Gran Guerra.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14942" y="5857892"/>
            <a:ext cx="3478892" cy="785818"/>
          </a:xfrm>
        </p:spPr>
        <p:txBody>
          <a:bodyPr>
            <a:normAutofit fontScale="85000" lnSpcReduction="10000"/>
          </a:bodyPr>
          <a:lstStyle/>
          <a:p>
            <a:r>
              <a:rPr lang="es-ES" sz="2000" dirty="0" smtClean="0"/>
              <a:t>GUILLERMO LATORRE MESA</a:t>
            </a:r>
          </a:p>
          <a:p>
            <a:r>
              <a:rPr lang="es-ES" sz="2000" dirty="0" smtClean="0"/>
              <a:t>LIDIA VEGA GARROTE</a:t>
            </a:r>
            <a:endParaRPr lang="es-ES" sz="2000" dirty="0"/>
          </a:p>
        </p:txBody>
      </p:sp>
      <p:pic>
        <p:nvPicPr>
          <p:cNvPr id="1026" name="Picture 2" descr="C:\Users\Usuario\Desktop\La_gran_guerra._Una_visi_n_desde_Espa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508104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Hemos elegido esta exposición por su alto nivel periodístico relacionado con la asignatura que nos descubre la prensa en este periodo.</a:t>
            </a:r>
          </a:p>
          <a:p>
            <a:r>
              <a:rPr lang="es-ES" dirty="0" smtClean="0"/>
              <a:t>La exposición </a:t>
            </a:r>
            <a:r>
              <a:rPr lang="es-ES" smtClean="0"/>
              <a:t>se realizó </a:t>
            </a:r>
            <a:r>
              <a:rPr lang="es-ES" dirty="0" smtClean="0"/>
              <a:t>en el centro cultural Conde Duque y finalizo el 30 de noviembre. 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1914-1918.</a:t>
            </a:r>
          </a:p>
          <a:p>
            <a:r>
              <a:rPr lang="es-ES" dirty="0" smtClean="0"/>
              <a:t>La Triple Entente y la Triple Alianza.</a:t>
            </a:r>
          </a:p>
          <a:p>
            <a:r>
              <a:rPr lang="es-ES" dirty="0" smtClean="0"/>
              <a:t>El detonante fue el asesinato del archiduque Francisco Fernando de Austria.</a:t>
            </a:r>
          </a:p>
          <a:p>
            <a:r>
              <a:rPr lang="es-ES" dirty="0" smtClean="0"/>
              <a:t>España fue un país neutral pero participo indirectamente de dos formas: oficinas pro-cautivos y envío de observadores para aprender experiencia.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        Enfoque español                              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Al estallar los medios políticos                  y la opinión publica se dividieron.</a:t>
            </a:r>
          </a:p>
          <a:p>
            <a:r>
              <a:rPr lang="es-ES" dirty="0" smtClean="0"/>
              <a:t>La corona española también estaba dividida sentimentalmente.</a:t>
            </a:r>
          </a:p>
          <a:p>
            <a:r>
              <a:rPr lang="es-ES" dirty="0" smtClean="0"/>
              <a:t>España se declaro neutral y por ello paralizo las operaciones militares en Marruecos. Los cuarteles se dividieron a favor de germanófilos y aliadófilos. </a:t>
            </a:r>
          </a:p>
          <a:p>
            <a:r>
              <a:rPr lang="es-ES" dirty="0" smtClean="0"/>
              <a:t>La neutralidad española fue una necesidad.</a:t>
            </a:r>
            <a:endParaRPr lang="es-ES" dirty="0"/>
          </a:p>
        </p:txBody>
      </p:sp>
      <p:pic>
        <p:nvPicPr>
          <p:cNvPr id="7" name="6 Imagen" descr="IMG-20141205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88640"/>
            <a:ext cx="255577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Españoles en la Gran Guerra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crearon las oficinas pro-cautivos para ayudar a la repatriación de heridos y localización de desaparecidos.</a:t>
            </a:r>
          </a:p>
          <a:p>
            <a:r>
              <a:rPr lang="es-ES" dirty="0" smtClean="0"/>
              <a:t>Hubo 12.000 hombres que decidieron seguir bajo la bandera de la legión francesa extranjera.</a:t>
            </a:r>
            <a:endParaRPr lang="es-ES" dirty="0"/>
          </a:p>
        </p:txBody>
      </p:sp>
      <p:pic>
        <p:nvPicPr>
          <p:cNvPr id="5" name="4 Imagen" descr="IMG-20141205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293096"/>
            <a:ext cx="3888432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       Desarrollo y desenlace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Guerra de movimientos (1914-1915).</a:t>
            </a:r>
          </a:p>
          <a:p>
            <a:r>
              <a:rPr lang="es-ES" dirty="0" smtClean="0"/>
              <a:t>Guerra de posiciones o de trincheras(1915-1916).</a:t>
            </a:r>
          </a:p>
          <a:p>
            <a:r>
              <a:rPr lang="es-ES" dirty="0" smtClean="0"/>
              <a:t>En 1917 entra EEUU y sale el Imperio Ruso. Se cambia la tendencia de la guerra.</a:t>
            </a:r>
          </a:p>
          <a:p>
            <a:r>
              <a:rPr lang="es-ES" dirty="0" smtClean="0"/>
              <a:t>La propaganda tuvo un factor clave.</a:t>
            </a:r>
          </a:p>
          <a:p>
            <a:r>
              <a:rPr lang="es-ES" dirty="0" smtClean="0"/>
              <a:t>La guerra acaba y se firma la Paz de París donde destaca el Tratado de Versalles.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Usuario\Desktop\IMG-20141205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94472" cy="4525962"/>
          </a:xfrm>
          <a:prstGeom prst="rect">
            <a:avLst/>
          </a:prstGeom>
          <a:noFill/>
        </p:spPr>
      </p:pic>
      <p:pic>
        <p:nvPicPr>
          <p:cNvPr id="2051" name="Picture 3" descr="C:\Users\Usuario\Desktop\IMG-20141205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4680520" cy="5204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Usuario\Desktop\IMG-20141205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394472" cy="4525962"/>
          </a:xfrm>
          <a:prstGeom prst="rect">
            <a:avLst/>
          </a:prstGeom>
          <a:noFill/>
        </p:spPr>
      </p:pic>
      <p:pic>
        <p:nvPicPr>
          <p:cNvPr id="1027" name="Picture 3" descr="C:\Users\Usuario\Desktop\IMG-20141205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475252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</TotalTime>
  <Words>246</Words>
  <Application>Microsoft Office PowerPoint</Application>
  <PresentationFormat>Presentación en pantalla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Rockwell</vt:lpstr>
      <vt:lpstr>Wingdings 2</vt:lpstr>
      <vt:lpstr>Fundición</vt:lpstr>
      <vt:lpstr>España en la Gran Guerra.</vt:lpstr>
      <vt:lpstr>Presentación de PowerPoint</vt:lpstr>
      <vt:lpstr>Presentación de PowerPoint</vt:lpstr>
      <vt:lpstr>        Enfoque español                                 </vt:lpstr>
      <vt:lpstr>Españoles en la Gran Guerra </vt:lpstr>
      <vt:lpstr>       Desarrollo y desenlace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España en la Gran Guerra.</dc:title>
  <dc:creator>Usuario</dc:creator>
  <cp:lastModifiedBy>Angel Luis Rubio Moraga</cp:lastModifiedBy>
  <cp:revision>7</cp:revision>
  <dcterms:created xsi:type="dcterms:W3CDTF">2014-11-27T13:34:26Z</dcterms:created>
  <dcterms:modified xsi:type="dcterms:W3CDTF">2014-12-28T09:50:24Z</dcterms:modified>
</cp:coreProperties>
</file>