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5" r:id="rId7"/>
    <p:sldId id="272" r:id="rId8"/>
    <p:sldId id="262" r:id="rId9"/>
    <p:sldId id="271" r:id="rId10"/>
    <p:sldId id="263" r:id="rId11"/>
    <p:sldId id="264" r:id="rId12"/>
    <p:sldId id="268" r:id="rId13"/>
    <p:sldId id="269" r:id="rId14"/>
    <p:sldId id="266" r:id="rId15"/>
    <p:sldId id="267" r:id="rId16"/>
    <p:sldId id="270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44" autoAdjust="0"/>
    <p:restoredTop sz="94660"/>
  </p:normalViewPr>
  <p:slideViewPr>
    <p:cSldViewPr snapToGrid="0">
      <p:cViewPr>
        <p:scale>
          <a:sx n="40" d="100"/>
          <a:sy n="40" d="100"/>
        </p:scale>
        <p:origin x="-96" y="-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F2CE5-5071-4676-9F87-B2B45B701A5C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FCBCE-0726-42BC-BCFB-483E4D1C810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607066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FCBCE-0726-42BC-BCFB-483E4D1C810F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08188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FCBCE-0726-42BC-BCFB-483E4D1C810F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753666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5CB7-DC47-41BD-A318-E77E116872E2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E2F8-4678-43DB-A5D5-FDAFE8D2592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18565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5CB7-DC47-41BD-A318-E77E116872E2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E2F8-4678-43DB-A5D5-FDAFE8D2592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47917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5CB7-DC47-41BD-A318-E77E116872E2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E2F8-4678-43DB-A5D5-FDAFE8D2592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98666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5CB7-DC47-41BD-A318-E77E116872E2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E2F8-4678-43DB-A5D5-FDAFE8D2592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2056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5CB7-DC47-41BD-A318-E77E116872E2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E2F8-4678-43DB-A5D5-FDAFE8D2592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264421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5CB7-DC47-41BD-A318-E77E116872E2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E2F8-4678-43DB-A5D5-FDAFE8D2592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202597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5CB7-DC47-41BD-A318-E77E116872E2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E2F8-4678-43DB-A5D5-FDAFE8D2592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560401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5CB7-DC47-41BD-A318-E77E116872E2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E2F8-4678-43DB-A5D5-FDAFE8D2592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67310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5CB7-DC47-41BD-A318-E77E116872E2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E2F8-4678-43DB-A5D5-FDAFE8D2592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56260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5CB7-DC47-41BD-A318-E77E116872E2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E2F8-4678-43DB-A5D5-FDAFE8D2592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5604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5CB7-DC47-41BD-A318-E77E116872E2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E2F8-4678-43DB-A5D5-FDAFE8D2592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21377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C5CB7-DC47-41BD-A318-E77E116872E2}" type="datetimeFigureOut">
              <a:rPr lang="es-ES" smtClean="0"/>
              <a:pPr/>
              <a:t>19/11/2014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3E2F8-4678-43DB-A5D5-FDAFE8D2592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769808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39" y="0"/>
            <a:ext cx="4922091" cy="68344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6779" y="0"/>
            <a:ext cx="11061032" cy="1130969"/>
          </a:xfrm>
        </p:spPr>
        <p:txBody>
          <a:bodyPr>
            <a:noAutofit/>
          </a:bodyPr>
          <a:lstStyle/>
          <a:p>
            <a:r>
              <a:rPr lang="es-ES" sz="8000" b="1" dirty="0" smtClean="0">
                <a:latin typeface="Arial Black" pitchFamily="34" charset="0"/>
              </a:rPr>
              <a:t>Francisco Sancha </a:t>
            </a:r>
            <a:endParaRPr lang="es-ES" sz="8000" b="1" dirty="0">
              <a:latin typeface="Arial Black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871284" y="6027003"/>
            <a:ext cx="3320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Anabel Álvarez Carnero</a:t>
            </a:r>
          </a:p>
          <a:p>
            <a:r>
              <a:rPr lang="es-ES" sz="2400" b="1" dirty="0" smtClean="0"/>
              <a:t>Sara Santana Ramos</a:t>
            </a:r>
            <a:endParaRPr lang="es-ES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226626" y="5584806"/>
            <a:ext cx="3416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Arial Black" pitchFamily="34" charset="0"/>
              </a:rPr>
              <a:t>Málaga 1874 -1936 Oviedo</a:t>
            </a:r>
            <a:endParaRPr lang="es-ES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05890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l="4959" r="860"/>
          <a:stretch>
            <a:fillRect/>
          </a:stretch>
        </p:blipFill>
        <p:spPr bwMode="auto">
          <a:xfrm>
            <a:off x="3252477" y="-42419"/>
            <a:ext cx="5005137" cy="690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732533541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pictures2.todocoleccion.net/tc/2013/06/17/377619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172" name="Picture 4" descr="http://pictures2.todocoleccion.net/tc/2013/06/17/377619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1122" y="0"/>
            <a:ext cx="5238750" cy="6981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92866653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65256" cy="6858000"/>
          </a:xfrm>
        </p:spPr>
      </p:pic>
    </p:spTree>
    <p:extLst>
      <p:ext uri="{BB962C8B-B14F-4D97-AF65-F5344CB8AC3E}">
        <p14:creationId xmlns="" xmlns:p14="http://schemas.microsoft.com/office/powerpoint/2010/main" val="121648722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-14656"/>
            <a:ext cx="9580065" cy="6872656"/>
          </a:xfrm>
        </p:spPr>
      </p:pic>
      <p:sp>
        <p:nvSpPr>
          <p:cNvPr id="5" name="4 CuadroTexto"/>
          <p:cNvSpPr txBox="1"/>
          <p:nvPr/>
        </p:nvSpPr>
        <p:spPr>
          <a:xfrm>
            <a:off x="0" y="5473005"/>
            <a:ext cx="1780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rial Black" pitchFamily="34" charset="0"/>
              </a:rPr>
              <a:t>«Los ciegos» 1906</a:t>
            </a:r>
            <a:endParaRPr lang="es-ES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3751931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29303"/>
          </a:xfrm>
        </p:spPr>
      </p:pic>
    </p:spTree>
    <p:extLst>
      <p:ext uri="{BB962C8B-B14F-4D97-AF65-F5344CB8AC3E}">
        <p14:creationId xmlns="" xmlns:p14="http://schemas.microsoft.com/office/powerpoint/2010/main" val="220227709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2192000" cy="6856435"/>
          </a:xfrm>
        </p:spPr>
      </p:pic>
    </p:spTree>
    <p:extLst>
      <p:ext uri="{BB962C8B-B14F-4D97-AF65-F5344CB8AC3E}">
        <p14:creationId xmlns="" xmlns:p14="http://schemas.microsoft.com/office/powerpoint/2010/main" val="34167695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30" y="0"/>
            <a:ext cx="5550621" cy="6858000"/>
          </a:xfrm>
        </p:spPr>
      </p:pic>
    </p:spTree>
    <p:extLst>
      <p:ext uri="{BB962C8B-B14F-4D97-AF65-F5344CB8AC3E}">
        <p14:creationId xmlns="" xmlns:p14="http://schemas.microsoft.com/office/powerpoint/2010/main" val="1367051839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Marcador de contenido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87" t="1937" r="10279" b="6340"/>
          <a:stretch/>
        </p:blipFill>
        <p:spPr>
          <a:xfrm>
            <a:off x="-863573" y="-1026108"/>
            <a:ext cx="13527867" cy="90471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421360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13" t="4346" r="5167" b="6242"/>
          <a:stretch/>
        </p:blipFill>
        <p:spPr>
          <a:xfrm>
            <a:off x="4620126" y="160579"/>
            <a:ext cx="5029199" cy="6697421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90098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5400" b="1" i="1" dirty="0" smtClean="0">
                <a:latin typeface="Arial Black" pitchFamily="34" charset="0"/>
              </a:rPr>
              <a:t>         Le </a:t>
            </a:r>
            <a:r>
              <a:rPr lang="es-ES" sz="5400" b="1" i="1" dirty="0" err="1" smtClean="0">
                <a:latin typeface="Arial Black" pitchFamily="34" charset="0"/>
              </a:rPr>
              <a:t>Rire</a:t>
            </a:r>
            <a:endParaRPr lang="es-ES" sz="5400" b="1" i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681488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27" y="-21567"/>
            <a:ext cx="5257800" cy="690113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120" y="-21567"/>
            <a:ext cx="5004331" cy="6901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852118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510336" y="2072805"/>
            <a:ext cx="3681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i="1" dirty="0" smtClean="0">
                <a:latin typeface="Arial Black" pitchFamily="34" charset="0"/>
              </a:rPr>
              <a:t>EL CIEGO FIDEL </a:t>
            </a:r>
            <a:r>
              <a:rPr lang="es-ES" sz="2400" b="1" dirty="0" smtClean="0">
                <a:latin typeface="Arial Black" pitchFamily="34" charset="0"/>
              </a:rPr>
              <a:t>PORTADA</a:t>
            </a:r>
          </a:p>
          <a:p>
            <a:pPr algn="ctr"/>
            <a:r>
              <a:rPr lang="es-ES" sz="2400" b="1" i="1" dirty="0" smtClean="0">
                <a:latin typeface="Arial Black" pitchFamily="34" charset="0"/>
              </a:rPr>
              <a:t>BLANCO Y NEGRO (</a:t>
            </a:r>
            <a:r>
              <a:rPr lang="es-ES" sz="2400" b="1" dirty="0" smtClean="0">
                <a:latin typeface="Arial Black" pitchFamily="34" charset="0"/>
              </a:rPr>
              <a:t>1906)</a:t>
            </a:r>
            <a:endParaRPr lang="es-ES" sz="2400" b="1" dirty="0">
              <a:latin typeface="Arial Black" pitchFamily="34" charset="0"/>
            </a:endParaRPr>
          </a:p>
        </p:txBody>
      </p:sp>
      <p:pic>
        <p:nvPicPr>
          <p:cNvPr id="11266" name="Picture 2" descr="http://pictures2.todocoleccion.net/tc/2014/10/04/18/45546585.jpg"/>
          <p:cNvPicPr>
            <a:picLocks noChangeAspect="1" noChangeArrowheads="1"/>
          </p:cNvPicPr>
          <p:nvPr/>
        </p:nvPicPr>
        <p:blipFill>
          <a:blip r:embed="rId2"/>
          <a:srcRect l="13966" t="12632" r="7087" b="13947"/>
          <a:stretch>
            <a:fillRect/>
          </a:stretch>
        </p:blipFill>
        <p:spPr bwMode="auto">
          <a:xfrm>
            <a:off x="2959768" y="0"/>
            <a:ext cx="553064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992438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72" y="0"/>
            <a:ext cx="5012574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04"/>
          <a:stretch/>
        </p:blipFill>
        <p:spPr>
          <a:xfrm>
            <a:off x="6834786" y="0"/>
            <a:ext cx="458334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73180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ra Santana\Desktop\El paseo de su.jpg"/>
          <p:cNvPicPr>
            <a:picLocks noChangeAspect="1" noChangeArrowheads="1"/>
          </p:cNvPicPr>
          <p:nvPr/>
        </p:nvPicPr>
        <p:blipFill>
          <a:blip r:embed="rId2">
            <a:lum bright="10000" contrast="-10000"/>
          </a:blip>
          <a:srcRect/>
          <a:stretch>
            <a:fillRect/>
          </a:stretch>
        </p:blipFill>
        <p:spPr bwMode="auto">
          <a:xfrm>
            <a:off x="1940691" y="0"/>
            <a:ext cx="85470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7" y="0"/>
            <a:ext cx="4591496" cy="6858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05" y="0"/>
            <a:ext cx="519707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88683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ra Santana\Desktop\La Voz Sancha dibuj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136" y="0"/>
            <a:ext cx="3727407" cy="6858000"/>
          </a:xfrm>
          <a:prstGeom prst="rect">
            <a:avLst/>
          </a:prstGeom>
          <a:noFill/>
        </p:spPr>
      </p:pic>
      <p:pic>
        <p:nvPicPr>
          <p:cNvPr id="1027" name="Picture 3" descr="C:\Users\Sara Santana\Desktop\La esfera periodico 1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9878" y="707313"/>
            <a:ext cx="8242122" cy="5472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33</Words>
  <Application>Microsoft Office PowerPoint</Application>
  <PresentationFormat>Personalizado</PresentationFormat>
  <Paragraphs>10</Paragraphs>
  <Slides>16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Francisco Sancha </vt:lpstr>
      <vt:lpstr>Diapositiva 2</vt:lpstr>
      <vt:lpstr>         Le Rire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Francisco Sancha</dc:title>
  <dc:creator>Anabel Álvarez</dc:creator>
  <cp:lastModifiedBy>Sara Santana</cp:lastModifiedBy>
  <cp:revision>28</cp:revision>
  <dcterms:created xsi:type="dcterms:W3CDTF">2014-11-14T15:14:34Z</dcterms:created>
  <dcterms:modified xsi:type="dcterms:W3CDTF">2014-11-19T15:40:34Z</dcterms:modified>
</cp:coreProperties>
</file>