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3618-8B3C-4BDE-B8F2-377624B0EC80}" type="datetimeFigureOut">
              <a:rPr lang="es-ES" smtClean="0"/>
              <a:pPr/>
              <a:t>26/11/2014</a:t>
            </a:fld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FA3177-77E4-44A6-9035-C93FEB0FECF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3618-8B3C-4BDE-B8F2-377624B0EC80}" type="datetimeFigureOut">
              <a:rPr lang="es-ES" smtClean="0"/>
              <a:pPr/>
              <a:t>26/11/2014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177-77E4-44A6-9035-C93FEB0FECF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3618-8B3C-4BDE-B8F2-377624B0EC80}" type="datetimeFigureOut">
              <a:rPr lang="es-ES" smtClean="0"/>
              <a:pPr/>
              <a:t>26/11/2014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177-77E4-44A6-9035-C93FEB0FECF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3A3618-8B3C-4BDE-B8F2-377624B0EC80}" type="datetimeFigureOut">
              <a:rPr lang="es-ES" smtClean="0"/>
              <a:pPr/>
              <a:t>26/11/2014</a:t>
            </a:fld>
            <a:endParaRPr lang="es-ES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4FA3177-77E4-44A6-9035-C93FEB0FECF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3618-8B3C-4BDE-B8F2-377624B0EC80}" type="datetimeFigureOut">
              <a:rPr lang="es-ES" smtClean="0"/>
              <a:pPr/>
              <a:t>26/11/2014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177-77E4-44A6-9035-C93FEB0FECF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3618-8B3C-4BDE-B8F2-377624B0EC80}" type="datetimeFigureOut">
              <a:rPr lang="es-ES" smtClean="0"/>
              <a:pPr/>
              <a:t>26/11/2014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177-77E4-44A6-9035-C93FEB0FECF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177-77E4-44A6-9035-C93FEB0FECF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3618-8B3C-4BDE-B8F2-377624B0EC80}" type="datetimeFigureOut">
              <a:rPr lang="es-ES" smtClean="0"/>
              <a:pPr/>
              <a:t>26/11/2014</a:t>
            </a:fld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3618-8B3C-4BDE-B8F2-377624B0EC80}" type="datetimeFigureOut">
              <a:rPr lang="es-ES" smtClean="0"/>
              <a:pPr/>
              <a:t>26/11/2014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177-77E4-44A6-9035-C93FEB0FECF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3618-8B3C-4BDE-B8F2-377624B0EC80}" type="datetimeFigureOut">
              <a:rPr lang="es-ES" smtClean="0"/>
              <a:pPr/>
              <a:t>26/11/2014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177-77E4-44A6-9035-C93FEB0FECF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3A3618-8B3C-4BDE-B8F2-377624B0EC80}" type="datetimeFigureOut">
              <a:rPr lang="es-ES" smtClean="0"/>
              <a:pPr/>
              <a:t>26/11/2014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FA3177-77E4-44A6-9035-C93FEB0FECF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3618-8B3C-4BDE-B8F2-377624B0EC80}" type="datetimeFigureOut">
              <a:rPr lang="es-ES" smtClean="0"/>
              <a:pPr/>
              <a:t>26/11/2014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FA3177-77E4-44A6-9035-C93FEB0FECF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3A3618-8B3C-4BDE-B8F2-377624B0EC80}" type="datetimeFigureOut">
              <a:rPr lang="es-ES" smtClean="0"/>
              <a:pPr/>
              <a:t>26/11/2014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4FA3177-77E4-44A6-9035-C93FEB0FECF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8136904" cy="1921768"/>
          </a:xfrm>
        </p:spPr>
        <p:txBody>
          <a:bodyPr>
            <a:normAutofit/>
          </a:bodyPr>
          <a:lstStyle/>
          <a:p>
            <a:endParaRPr lang="es-ES" i="1" dirty="0" smtClean="0">
              <a:solidFill>
                <a:schemeClr val="tx1"/>
              </a:solidFill>
              <a:latin typeface="Adobe Caslon Pro" pitchFamily="18" charset="0"/>
            </a:endParaRPr>
          </a:p>
          <a:p>
            <a:r>
              <a:rPr lang="es-ES" sz="3200" b="1" i="1" dirty="0" smtClean="0">
                <a:solidFill>
                  <a:schemeClr val="bg2"/>
                </a:solidFill>
                <a:latin typeface="Adobe Caslon Pro" pitchFamily="18" charset="0"/>
              </a:rPr>
              <a:t>Conferencia Stefan Kutzenberger: Parecidos y diferencias entre el mundo de 1914 y el de hoy</a:t>
            </a:r>
            <a:endParaRPr lang="es-ES" sz="3200" b="1" i="1" dirty="0">
              <a:solidFill>
                <a:schemeClr val="bg2"/>
              </a:solidFill>
              <a:latin typeface="Adobe Caslon Pro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4632" cy="297976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Segoe Print" pitchFamily="2" charset="0"/>
              </a:rPr>
              <a:t>MEMORIA MUSICAL DE UNA ÉPOCA DE GUERRA</a:t>
            </a:r>
            <a:br>
              <a:rPr lang="es-ES" dirty="0" smtClean="0">
                <a:solidFill>
                  <a:schemeClr val="bg2"/>
                </a:solidFill>
                <a:latin typeface="Segoe Print" pitchFamily="2" charset="0"/>
              </a:rPr>
            </a:br>
            <a:r>
              <a:rPr lang="es-ES" dirty="0" smtClean="0">
                <a:solidFill>
                  <a:schemeClr val="bg2"/>
                </a:solidFill>
                <a:latin typeface="Segoe Print" pitchFamily="2" charset="0"/>
              </a:rPr>
              <a:t>(1914-1918)</a:t>
            </a:r>
            <a:endParaRPr lang="es-ES" dirty="0">
              <a:solidFill>
                <a:schemeClr val="bg2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Egon-schie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620688"/>
            <a:ext cx="3960440" cy="502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724128" y="1600200"/>
            <a:ext cx="3168352" cy="2980928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Stefan utiliza las obras de Egon Schiele para explicar la evolución de la sociedad durante la Guerra. Schiele fue un pintor </a:t>
            </a:r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y</a:t>
            </a:r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 grabador austríaco contemporáneo y discípulo de Gustav Klimt, que nació en 1890. </a:t>
            </a:r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Conforma lo que se conoce como el expresionismo austriaco.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796136" y="457200"/>
            <a:ext cx="2966864" cy="10668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Egon Schiele</a:t>
            </a:r>
            <a:endParaRPr lang="es-E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IMG-20141109-WA00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980728"/>
            <a:ext cx="3754438" cy="2815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11560" y="1484784"/>
            <a:ext cx="4032448" cy="3960440"/>
          </a:xfrm>
        </p:spPr>
        <p:txBody>
          <a:bodyPr>
            <a:no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2400" dirty="0" smtClean="0"/>
              <a:t>Trata de expresar la ensimismidad, y la imposibilidad de expresarse con el mundo exterior apreciando toda la emoción existencial que se pueda sentir.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3888432" cy="994792"/>
          </a:xfrm>
        </p:spPr>
        <p:txBody>
          <a:bodyPr>
            <a:noAutofit/>
          </a:bodyPr>
          <a:lstStyle/>
          <a:p>
            <a:r>
              <a:rPr lang="es-ES" sz="3200" b="0" dirty="0" smtClean="0"/>
              <a:t>Autorretrato de  Egon Schiele</a:t>
            </a:r>
            <a:endParaRPr lang="es-ES" sz="3200" b="0" dirty="0"/>
          </a:p>
        </p:txBody>
      </p:sp>
      <p:sp>
        <p:nvSpPr>
          <p:cNvPr id="6" name="5 CuadroTexto"/>
          <p:cNvSpPr txBox="1"/>
          <p:nvPr/>
        </p:nvSpPr>
        <p:spPr>
          <a:xfrm>
            <a:off x="4716016" y="393305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“Mi ser, mi descomposición, trasplantado a valores permanentes, tiene que producir mi fuerza en otros seres más desarrollados (…) Soy tan rico que tengo que regalarme a otros” </a:t>
            </a:r>
            <a:endParaRPr lang="es-ES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DSC005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636912"/>
            <a:ext cx="3827463" cy="365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3568" y="1484784"/>
            <a:ext cx="7776864" cy="1080120"/>
          </a:xfrm>
        </p:spPr>
        <p:txBody>
          <a:bodyPr>
            <a:normAutofit lnSpcReduction="10000"/>
          </a:bodyPr>
          <a:lstStyle/>
          <a:p>
            <a:r>
              <a:rPr lang="es-ES" sz="2400" dirty="0" smtClean="0"/>
              <a:t>Aparece amamantando a sus dos hijos encerrada, podemos ver ya una obra más oscura. 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6984776" cy="615280"/>
          </a:xfrm>
        </p:spPr>
        <p:txBody>
          <a:bodyPr>
            <a:noAutofit/>
          </a:bodyPr>
          <a:lstStyle/>
          <a:p>
            <a:r>
              <a:rPr lang="es-ES" sz="3600" b="0" dirty="0" smtClean="0"/>
              <a:t>Retrato de la madre ciega (1914)</a:t>
            </a:r>
            <a:endParaRPr lang="es-ES" sz="3600" b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IMG-20141109-WA00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6248400" cy="4686300"/>
          </a:xfrm>
        </p:spPr>
      </p:pic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endParaRPr lang="es-ES" sz="2400" dirty="0" smtClean="0"/>
          </a:p>
          <a:p>
            <a:r>
              <a:rPr lang="es-ES" sz="2400" dirty="0" smtClean="0"/>
              <a:t>Un mundo más tranquilo con colores más vivos y un cuerpo más realista. 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66664" cy="1387624"/>
          </a:xfrm>
        </p:spPr>
        <p:txBody>
          <a:bodyPr>
            <a:noAutofit/>
          </a:bodyPr>
          <a:lstStyle/>
          <a:p>
            <a:r>
              <a:rPr lang="es-ES" sz="2800" b="0" dirty="0" smtClean="0"/>
              <a:t>``Mujer tumbada´´ (1917)</a:t>
            </a:r>
            <a:endParaRPr lang="es-ES" sz="2800" b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IMG-20141109-WA00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4464496" cy="3348372"/>
          </a:xfrm>
        </p:spPr>
      </p:pic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940152" y="980728"/>
            <a:ext cx="1984248" cy="3733800"/>
          </a:xfrm>
        </p:spPr>
        <p:txBody>
          <a:bodyPr/>
          <a:lstStyle/>
          <a:p>
            <a:r>
              <a:rPr lang="es-ES" sz="2400" dirty="0" smtClean="0"/>
              <a:t>Pareja de mujeres desnudas en cuclillas vemos que no existe expresión. 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31640" y="404664"/>
            <a:ext cx="4032448" cy="720080"/>
          </a:xfrm>
        </p:spPr>
        <p:txBody>
          <a:bodyPr>
            <a:noAutofit/>
          </a:bodyPr>
          <a:lstStyle/>
          <a:p>
            <a:r>
              <a:rPr lang="es-ES" sz="2800" b="0" dirty="0" smtClean="0"/>
              <a:t>``Mujeres en cuclillas´´</a:t>
            </a:r>
            <a:endParaRPr lang="es-ES" sz="2800" b="0" dirty="0"/>
          </a:p>
        </p:txBody>
      </p:sp>
      <p:sp>
        <p:nvSpPr>
          <p:cNvPr id="6" name="5 Rectángulo"/>
          <p:cNvSpPr/>
          <p:nvPr/>
        </p:nvSpPr>
        <p:spPr>
          <a:xfrm>
            <a:off x="539552" y="5301208"/>
            <a:ext cx="5976664" cy="93610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Egon Schiele fallece el 31 de Octubre de 1918 de gripe española. Meses antes, fallece también su maestro Gustav Klimt.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Xelena Niedbala Hernández</a:t>
            </a:r>
            <a:br>
              <a:rPr lang="es-ES" dirty="0" smtClean="0"/>
            </a:br>
            <a:r>
              <a:rPr lang="es-ES" dirty="0" smtClean="0"/>
              <a:t>Ana Ruiz Ochoa</a:t>
            </a:r>
            <a:endParaRPr lang="es-ES" dirty="0"/>
          </a:p>
        </p:txBody>
      </p:sp>
      <p:pic>
        <p:nvPicPr>
          <p:cNvPr id="5" name="4 Marcador de contenido" descr="IMG-20141109-WA00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9744"/>
            <a:ext cx="3178696" cy="238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Marcador de contenido" descr="IMG-20141109-WA0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3888432" cy="453650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60432" cy="3600400"/>
          </a:xfrm>
        </p:spPr>
        <p:txBody>
          <a:bodyPr>
            <a:normAutofit/>
          </a:bodyPr>
          <a:lstStyle/>
          <a:p>
            <a:r>
              <a:rPr lang="es-ES" dirty="0" smtClean="0"/>
              <a:t>Primera Guerra Mundial (1914-1918)</a:t>
            </a:r>
            <a:br>
              <a:rPr lang="es-ES" dirty="0" smtClean="0"/>
            </a:br>
            <a:r>
              <a:rPr lang="es-ES" sz="3600" dirty="0" smtClean="0"/>
              <a:t>Causas: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-</a:t>
            </a:r>
            <a:r>
              <a:rPr lang="es-ES" sz="3200" dirty="0" smtClean="0"/>
              <a:t>Militarismo</a:t>
            </a:r>
            <a:br>
              <a:rPr lang="es-ES" sz="3200" dirty="0" smtClean="0"/>
            </a:br>
            <a:r>
              <a:rPr lang="es-ES" sz="3200" dirty="0" smtClean="0"/>
              <a:t>-Nacionalismo</a:t>
            </a:r>
            <a:br>
              <a:rPr lang="es-ES" sz="3200" dirty="0" smtClean="0"/>
            </a:br>
            <a:r>
              <a:rPr lang="es-ES" sz="3200" dirty="0" smtClean="0"/>
              <a:t>-Imperialismo colonial</a:t>
            </a:r>
            <a:br>
              <a:rPr lang="es-ES" sz="3200" dirty="0" smtClean="0"/>
            </a:br>
            <a:r>
              <a:rPr lang="es-ES" sz="3200" dirty="0" smtClean="0"/>
              <a:t>-Política de alianzas</a:t>
            </a:r>
            <a:endParaRPr lang="es-ES" dirty="0"/>
          </a:p>
        </p:txBody>
      </p:sp>
      <p:pic>
        <p:nvPicPr>
          <p:cNvPr id="4" name="3 Imagen" descr="primera guerra mund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329056"/>
            <a:ext cx="4859268" cy="327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48464" cy="645333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Actividades de ``Memoria musical de una época de guerra´´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700" b="1" dirty="0" smtClean="0"/>
              <a:t>-Historia de un soldado de Igor Stravinsky.</a:t>
            </a:r>
            <a:br>
              <a:rPr lang="es-ES" sz="2700" b="1" dirty="0" smtClean="0"/>
            </a:br>
            <a:r>
              <a:rPr lang="es-ES" sz="2700" b="1" dirty="0" smtClean="0"/>
              <a:t>- Orquesta VERUM.</a:t>
            </a:r>
            <a:br>
              <a:rPr lang="es-ES" sz="2700" b="1" dirty="0" smtClean="0"/>
            </a:br>
            <a:r>
              <a:rPr lang="es-ES" sz="2700" b="1" dirty="0" smtClean="0"/>
              <a:t>-Teatro Guantuguan.</a:t>
            </a:r>
            <a:br>
              <a:rPr lang="es-ES" sz="2700" b="1" dirty="0" smtClean="0"/>
            </a:br>
            <a:r>
              <a:rPr lang="es-ES" sz="2700" b="1" dirty="0" smtClean="0"/>
              <a:t>-Largometraje ``Los que no fuimos a la guerra´´ de Julio Diamante.</a:t>
            </a:r>
            <a:br>
              <a:rPr lang="es-ES" sz="2700" b="1" dirty="0" smtClean="0"/>
            </a:br>
            <a:r>
              <a:rPr lang="es-ES" sz="2700" b="1" dirty="0" smtClean="0"/>
              <a:t> -Circo con los alumnos de la Escuela Carampa.</a:t>
            </a:r>
            <a:br>
              <a:rPr lang="es-ES" sz="2700" b="1" dirty="0" smtClean="0"/>
            </a:br>
            <a:r>
              <a:rPr lang="es-ES" sz="2700" b="1" dirty="0" smtClean="0"/>
              <a:t>-Exposición de quince paneles sobre el ambiente cultural-intelectual en Viena antes de la Guerra</a:t>
            </a:r>
            <a:br>
              <a:rPr lang="es-ES" sz="2700" b="1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Stefan Kutzenberger</a:t>
            </a:r>
            <a:endParaRPr lang="es-ES" dirty="0"/>
          </a:p>
        </p:txBody>
      </p:sp>
      <p:pic>
        <p:nvPicPr>
          <p:cNvPr id="5" name="4 Marcador de posición de imagen" descr="descarg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70" r="9470"/>
          <a:stretch>
            <a:fillRect/>
          </a:stretch>
        </p:blipFill>
        <p:spPr>
          <a:xfrm>
            <a:off x="827584" y="1052736"/>
            <a:ext cx="4536504" cy="4191959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Stefan estudió "literatura comparada" y "Español" en la Universidad de Viena. Además,   estudió Documentación y Gestión de la Información.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El problema que se tenía en los años 20 con el teléfono se tiene ahora con Internet. 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511480" cy="2434204"/>
          </a:xfrm>
        </p:spPr>
        <p:txBody>
          <a:bodyPr/>
          <a:lstStyle/>
          <a:p>
            <a:r>
              <a:rPr lang="es-ES" sz="4000" dirty="0" smtClean="0"/>
              <a:t>Según Stefan, el mundo de hoy en día es más parecido al mundo de 1914 que el de la década de los 50. </a:t>
            </a:r>
            <a:endParaRPr lang="es-E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147248" cy="1673412"/>
          </a:xfrm>
        </p:spPr>
        <p:txBody>
          <a:bodyPr/>
          <a:lstStyle/>
          <a:p>
            <a:r>
              <a:rPr lang="es-ES" dirty="0" smtClean="0"/>
              <a:t>En una foto de un periódico austríaco mostrado en la conferencia donde se podía observar una noticia acerca del hundimiento del Titanic, a su vez se veía abajo otro acerca de la polémica del pañuelo y la mujer turca.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305800" cy="1930148"/>
          </a:xfrm>
        </p:spPr>
        <p:txBody>
          <a:bodyPr/>
          <a:lstStyle/>
          <a:p>
            <a:r>
              <a:rPr lang="es-ES" dirty="0" smtClean="0"/>
              <a:t>Algunos conflictos que existían antes siguen existiendo ahora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91264" cy="4032448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atin typeface="+mn-lt"/>
              </a:rPr>
              <a:t>El correo funcionaba mucho mejor en esta época que ahora, donde en Austria, por ejemplo, el cartero iba a casa cuatro veces al día.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Gustav Klimt.</a:t>
            </a:r>
            <a:endParaRPr lang="es-ES" dirty="0"/>
          </a:p>
        </p:txBody>
      </p:sp>
      <p:pic>
        <p:nvPicPr>
          <p:cNvPr id="7" name="6 Marcador de contenido" descr="Gustav Klimt, Secession 1902, large vi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3767051" cy="391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Marcador de contenido" descr="emilie_floege_1909_atelier_d_or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276872"/>
            <a:ext cx="2952328" cy="3867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63272" cy="965792"/>
          </a:xfrm>
        </p:spPr>
        <p:txBody>
          <a:bodyPr>
            <a:noAutofit/>
          </a:bodyPr>
          <a:lstStyle/>
          <a:p>
            <a:r>
              <a:rPr lang="es-ES" sz="2800" dirty="0" smtClean="0"/>
              <a:t>Stefan se centra en dos personas que fueron figuras destacadas en la sociedad de inicios del siglo XX</a:t>
            </a:r>
            <a:endParaRPr lang="es-ES" sz="28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ES" dirty="0" smtClean="0"/>
              <a:t>Emilie Floge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64704"/>
            <a:ext cx="3816424" cy="2592288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Viena era la cuarta ciudad más grande del mundo con 2.200.000 habitantes. Viena se convirtió en tan solo 50 años (desde 1850) en  una gran metrópoli</a:t>
            </a:r>
            <a:endParaRPr lang="es-ES" sz="2400" b="1" dirty="0"/>
          </a:p>
        </p:txBody>
      </p:sp>
      <p:pic>
        <p:nvPicPr>
          <p:cNvPr id="5" name="4 Marcador de contenido" descr="IMG-20141109-WA0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548680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5 Marcador de contenido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3645024"/>
            <a:ext cx="3167940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3635896" y="40050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Postal de Klimt para Emilie de su viaje a Madrid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</TotalTime>
  <Words>387</Words>
  <Application>Microsoft Office PowerPoint</Application>
  <PresentationFormat>Presentación en pantalla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Papel</vt:lpstr>
      <vt:lpstr>MEMORIA MUSICAL DE UNA ÉPOCA DE GUERRA (1914-1918)</vt:lpstr>
      <vt:lpstr>Primera Guerra Mundial (1914-1918) Causas: -Militarismo -Nacionalismo -Imperialismo colonial -Política de alianzas</vt:lpstr>
      <vt:lpstr>   Actividades de ``Memoria musical de una época de guerra´´  -Historia de un soldado de Igor Stravinsky. - Orquesta VERUM. -Teatro Guantuguan. -Largometraje ``Los que no fuimos a la guerra´´ de Julio Diamante.  -Circo con los alumnos de la Escuela Carampa. -Exposición de quince paneles sobre el ambiente cultural-intelectual en Viena antes de la Guerra   </vt:lpstr>
      <vt:lpstr>Stefan Kutzenberger</vt:lpstr>
      <vt:lpstr>Según Stefan, el mundo de hoy en día es más parecido al mundo de 1914 que el de la década de los 50. </vt:lpstr>
      <vt:lpstr>Algunos conflictos que existían antes siguen existiendo ahora</vt:lpstr>
      <vt:lpstr>El correo funcionaba mucho mejor en esta época que ahora, donde en Austria, por ejemplo, el cartero iba a casa cuatro veces al día.  </vt:lpstr>
      <vt:lpstr>Stefan se centra en dos personas que fueron figuras destacadas en la sociedad de inicios del siglo XX</vt:lpstr>
      <vt:lpstr>Viena era la cuarta ciudad más grande del mundo con 2.200.000 habitantes. Viena se convirtió en tan solo 50 años (desde 1850) en  una gran metrópoli</vt:lpstr>
      <vt:lpstr>Egon Schiele</vt:lpstr>
      <vt:lpstr>Autorretrato de  Egon Schiele</vt:lpstr>
      <vt:lpstr>Retrato de la madre ciega (1914)</vt:lpstr>
      <vt:lpstr>``Mujer tumbada´´ (1917)</vt:lpstr>
      <vt:lpstr>``Mujeres en cuclillas´´</vt:lpstr>
      <vt:lpstr>Xelena Niedbala Hernández Ana Ruiz Ochoa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MUSICAL DE UNA ÉPOCA DE GUERRA (1914-1918)</dc:title>
  <dc:creator>xelena</dc:creator>
  <cp:lastModifiedBy>xelena</cp:lastModifiedBy>
  <cp:revision>67</cp:revision>
  <dcterms:created xsi:type="dcterms:W3CDTF">2014-11-25T18:59:33Z</dcterms:created>
  <dcterms:modified xsi:type="dcterms:W3CDTF">2014-11-26T19:12:05Z</dcterms:modified>
</cp:coreProperties>
</file>